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11544300" cy="4003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0" y="4584700"/>
            <a:ext cx="843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March 7, 2020</a:t>
            </a:r>
          </a:p>
          <a:p>
            <a:pPr algn="ctr"/>
            <a:r>
              <a:rPr lang="en-US" sz="3200" dirty="0" smtClean="0"/>
              <a:t>UCONN Health</a:t>
            </a:r>
          </a:p>
          <a:p>
            <a:pPr algn="ctr"/>
            <a:r>
              <a:rPr lang="en-US" sz="3200" dirty="0" smtClean="0"/>
              <a:t>Farmington, CT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5021814"/>
            <a:ext cx="1408319" cy="11325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30" y="5468560"/>
            <a:ext cx="179197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Poster Presenter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27" y="1587500"/>
            <a:ext cx="7322026" cy="4889500"/>
          </a:xfrm>
        </p:spPr>
      </p:pic>
    </p:spTree>
    <p:extLst>
      <p:ext uri="{BB962C8B-B14F-4D97-AF65-F5344CB8AC3E}">
        <p14:creationId xmlns:p14="http://schemas.microsoft.com/office/powerpoint/2010/main" val="16972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Exhibitor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5469"/>
            <a:ext cx="9601200" cy="3282461"/>
          </a:xfrm>
        </p:spPr>
      </p:pic>
    </p:spTree>
    <p:extLst>
      <p:ext uri="{BB962C8B-B14F-4D97-AF65-F5344CB8AC3E}">
        <p14:creationId xmlns:p14="http://schemas.microsoft.com/office/powerpoint/2010/main" val="37085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Humanities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1-09 at 10.2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56" y="1377863"/>
            <a:ext cx="4329012" cy="3469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601" y="4878715"/>
            <a:ext cx="324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/>
                <a:cs typeface="Verdana"/>
              </a:rPr>
              <a:t>Welcome Images, CC BY-NC-ND 2.0</a:t>
            </a:r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6" name="Picture 5" descr="Screen Shot 2015-11-10 at 9.56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08" y="1585661"/>
            <a:ext cx="3588152" cy="477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8313" y="6442899"/>
            <a:ext cx="2151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/>
                <a:cs typeface="Verdana"/>
              </a:rPr>
              <a:t>Blausen.com staff, CC BY 3.0</a:t>
            </a: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900" y="5196870"/>
            <a:ext cx="532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/>
                <a:cs typeface="Verdana"/>
              </a:rPr>
              <a:t>Research is on-going to develop</a:t>
            </a:r>
          </a:p>
          <a:p>
            <a:r>
              <a:rPr lang="en-US" sz="2400" dirty="0" smtClean="0">
                <a:latin typeface="Verdana"/>
                <a:cs typeface="Verdana"/>
              </a:rPr>
              <a:t>gene therapies for conditions such as cystic fibrosis and sickle cell disease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18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685800"/>
            <a:ext cx="10528300" cy="1485900"/>
          </a:xfrm>
        </p:spPr>
        <p:txBody>
          <a:bodyPr/>
          <a:lstStyle/>
          <a:p>
            <a:r>
              <a:rPr lang="en-US" dirty="0" smtClean="0"/>
              <a:t>Junior Science and Humanities 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National</a:t>
            </a:r>
          </a:p>
          <a:p>
            <a:r>
              <a:rPr lang="en-US" dirty="0" smtClean="0"/>
              <a:t>Regional</a:t>
            </a:r>
          </a:p>
          <a:p>
            <a:r>
              <a:rPr lang="en-US" dirty="0" smtClean="0"/>
              <a:t>Sponsors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66" y="1523566"/>
            <a:ext cx="381086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for CT-JSHS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On-line registration</a:t>
            </a:r>
          </a:p>
          <a:p>
            <a:r>
              <a:rPr lang="en-US" dirty="0" smtClean="0"/>
              <a:t>Opens October 23, 2019</a:t>
            </a:r>
          </a:p>
          <a:p>
            <a:r>
              <a:rPr lang="en-US" dirty="0" smtClean="0"/>
              <a:t>December 13, 2019 Deadline</a:t>
            </a:r>
          </a:p>
          <a:p>
            <a:r>
              <a:rPr lang="en-US" dirty="0" smtClean="0"/>
              <a:t>Abandoned registrations</a:t>
            </a:r>
          </a:p>
          <a:p>
            <a:r>
              <a:rPr lang="en-US" dirty="0" smtClean="0"/>
              <a:t>Observer versus presenter</a:t>
            </a:r>
          </a:p>
          <a:p>
            <a:r>
              <a:rPr lang="en-US" dirty="0" smtClean="0"/>
              <a:t>Chaperone Status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279131"/>
            <a:ext cx="6985000" cy="55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at CT-JSHS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2100"/>
            <a:ext cx="9842500" cy="5156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Who can present at the Connecticut Regional JSHS?</a:t>
            </a:r>
            <a:endParaRPr lang="en-US" dirty="0"/>
          </a:p>
          <a:p>
            <a:r>
              <a:rPr lang="en-US" dirty="0"/>
              <a:t>Any high school student from the Connecticut region may submit an application for consideration.</a:t>
            </a:r>
          </a:p>
          <a:p>
            <a:r>
              <a:rPr lang="en-US" b="1" u="sng" dirty="0" smtClean="0"/>
              <a:t>How </a:t>
            </a:r>
            <a:r>
              <a:rPr lang="en-US" b="1" u="sng" dirty="0"/>
              <a:t>do I present at the Connecticut Regional JSHS</a:t>
            </a:r>
            <a:r>
              <a:rPr lang="en-US" b="1" u="sng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By </a:t>
            </a:r>
            <a:r>
              <a:rPr lang="en-US" b="1" dirty="0"/>
              <a:t>December </a:t>
            </a:r>
            <a:r>
              <a:rPr lang="en-US" b="1" dirty="0" smtClean="0"/>
              <a:t>13, 2019,</a:t>
            </a:r>
            <a:r>
              <a:rPr lang="en-US" b="1" dirty="0"/>
              <a:t> </a:t>
            </a:r>
            <a:r>
              <a:rPr lang="en-US" dirty="0"/>
              <a:t>ALL students must register and complete the Student Application for the CT-JSHS. After initial registration, students wishing to apply to present their research must return to the application to add their research materials by the January </a:t>
            </a:r>
            <a:r>
              <a:rPr lang="en-US" dirty="0" smtClean="0"/>
              <a:t>6, 2020 </a:t>
            </a:r>
            <a:r>
              <a:rPr lang="en-US" dirty="0"/>
              <a:t>deadline.</a:t>
            </a:r>
          </a:p>
          <a:p>
            <a:r>
              <a:rPr lang="en-US" dirty="0"/>
              <a:t>By</a:t>
            </a:r>
            <a:r>
              <a:rPr lang="en-US" b="1" dirty="0"/>
              <a:t> January </a:t>
            </a:r>
            <a:r>
              <a:rPr lang="en-US" b="1" dirty="0" smtClean="0"/>
              <a:t>6, 2020 </a:t>
            </a:r>
            <a:r>
              <a:rPr lang="en-US" dirty="0"/>
              <a:t>students who wish to present their research at the CT-JSHS must submit an abstract, Mentor Form, short answer question and a link to their 3-minute video.</a:t>
            </a:r>
          </a:p>
          <a:p>
            <a:r>
              <a:rPr lang="en-US" dirty="0"/>
              <a:t>A review committee will view all completed student applications and evaluate them.  The committee will then meet to decide which students will present at this year’s CT-JSHS. A maximum of 15 students will be invited to present their projects in Oral Competition. A maximum of 16 students will also be invited to present their projects in Poster Competition. And a maximum of 40 students will be invited to present their projects in the noncompetitive STEM Exhibition Poster Session.</a:t>
            </a:r>
          </a:p>
          <a:p>
            <a:r>
              <a:rPr lang="en-US" dirty="0"/>
              <a:t>Students </a:t>
            </a:r>
            <a:r>
              <a:rPr lang="en-US" dirty="0" smtClean="0"/>
              <a:t>will be notified of their selection to present in one of the three sessions by </a:t>
            </a:r>
            <a:r>
              <a:rPr lang="en-US" b="1" dirty="0" smtClean="0"/>
              <a:t>January 27, 2020</a:t>
            </a:r>
            <a:r>
              <a:rPr lang="en-US" dirty="0" smtClean="0"/>
              <a:t>.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Student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Abstract – 250 words</a:t>
            </a:r>
          </a:p>
          <a:p>
            <a:r>
              <a:rPr lang="en-US" sz="2400" dirty="0" smtClean="0"/>
              <a:t>Title of their project</a:t>
            </a:r>
          </a:p>
          <a:p>
            <a:r>
              <a:rPr lang="en-US" sz="2400" dirty="0" smtClean="0"/>
              <a:t>Answer 4 questions about their research</a:t>
            </a:r>
          </a:p>
          <a:p>
            <a:r>
              <a:rPr lang="en-US" sz="2400" dirty="0" smtClean="0"/>
              <a:t>Mentor for must be downloaded, filled out and signed by mentor</a:t>
            </a:r>
          </a:p>
          <a:p>
            <a:r>
              <a:rPr lang="en-US" sz="2400" dirty="0" smtClean="0"/>
              <a:t>3 Minute video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of 10 students from any one school may apply</a:t>
            </a:r>
          </a:p>
          <a:p>
            <a:r>
              <a:rPr lang="en-US" dirty="0" smtClean="0"/>
              <a:t>For competitive sessions only 3 students from any one school may participate</a:t>
            </a:r>
          </a:p>
          <a:p>
            <a:r>
              <a:rPr lang="en-US" dirty="0" smtClean="0"/>
              <a:t>On-line process</a:t>
            </a:r>
          </a:p>
          <a:p>
            <a:r>
              <a:rPr lang="en-US" dirty="0" smtClean="0"/>
              <a:t>30 – 40 reviewers</a:t>
            </a:r>
          </a:p>
          <a:p>
            <a:r>
              <a:rPr lang="en-US" dirty="0" smtClean="0"/>
              <a:t>5 reviewers per project</a:t>
            </a:r>
          </a:p>
          <a:p>
            <a:r>
              <a:rPr lang="en-US" dirty="0" smtClean="0"/>
              <a:t>A mix of experts, educators and long time JSHS Executive Committee members</a:t>
            </a:r>
          </a:p>
          <a:p>
            <a:r>
              <a:rPr lang="en-US" dirty="0" smtClean="0"/>
              <a:t>Final in-person review meeting</a:t>
            </a:r>
          </a:p>
        </p:txBody>
      </p:sp>
    </p:spTree>
    <p:extLst>
      <p:ext uri="{BB962C8B-B14F-4D97-AF65-F5344CB8AC3E}">
        <p14:creationId xmlns:p14="http://schemas.microsoft.com/office/powerpoint/2010/main" val="24723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39700"/>
            <a:ext cx="7683500" cy="1968500"/>
          </a:xfrm>
        </p:spPr>
        <p:txBody>
          <a:bodyPr/>
          <a:lstStyle/>
          <a:p>
            <a:r>
              <a:rPr lang="en-US" dirty="0" smtClean="0"/>
              <a:t>CT-JSHS – Seize the 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711472"/>
            <a:ext cx="10198100" cy="60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Observer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1428750"/>
            <a:ext cx="7120467" cy="5340350"/>
          </a:xfrm>
        </p:spPr>
      </p:pic>
    </p:spTree>
    <p:extLst>
      <p:ext uri="{BB962C8B-B14F-4D97-AF65-F5344CB8AC3E}">
        <p14:creationId xmlns:p14="http://schemas.microsoft.com/office/powerpoint/2010/main" val="2349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Oral Presenter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26" y="1562100"/>
            <a:ext cx="7245953" cy="4838700"/>
          </a:xfrm>
        </p:spPr>
      </p:pic>
    </p:spTree>
    <p:extLst>
      <p:ext uri="{BB962C8B-B14F-4D97-AF65-F5344CB8AC3E}">
        <p14:creationId xmlns:p14="http://schemas.microsoft.com/office/powerpoint/2010/main" val="40617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548</TotalTime>
  <Words>192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Franklin Gothic Book</vt:lpstr>
      <vt:lpstr>Verdana</vt:lpstr>
      <vt:lpstr>Crop</vt:lpstr>
      <vt:lpstr>PowerPoint Presentation</vt:lpstr>
      <vt:lpstr>Junior Science and Humanities Symposium</vt:lpstr>
      <vt:lpstr>Registering for CT-JSHS</vt:lpstr>
      <vt:lpstr>Presenting at CT-JSHS</vt:lpstr>
      <vt:lpstr>What’s in the Student application?</vt:lpstr>
      <vt:lpstr>Selection Process</vt:lpstr>
      <vt:lpstr>CT-JSHS – Seize the day</vt:lpstr>
      <vt:lpstr>An Observer</vt:lpstr>
      <vt:lpstr>An Oral Presenter</vt:lpstr>
      <vt:lpstr>A Poster Presenter</vt:lpstr>
      <vt:lpstr>STEM Exhibitor</vt:lpstr>
      <vt:lpstr>Humanities Activity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CT-JSHS</dc:title>
  <dc:creator>Joy</dc:creator>
  <cp:lastModifiedBy>Joy</cp:lastModifiedBy>
  <cp:revision>10</cp:revision>
  <dcterms:created xsi:type="dcterms:W3CDTF">2019-09-16T14:48:47Z</dcterms:created>
  <dcterms:modified xsi:type="dcterms:W3CDTF">2019-09-20T21:51:39Z</dcterms:modified>
</cp:coreProperties>
</file>